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C6F596-2185-45C8-9CCA-FCE6BC7EE4C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A111AC-07C7-485B-8AD9-2A1C6EE1244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F18EA7-B118-4940-A923-E49DF4A5683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759AD5-0FDC-4C1A-8901-22B240ADC71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70C180-8A88-40F6-AAFA-07ED3E546D6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0D578C-004E-4884-BD6C-B235BCDD811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A2CDD1-8183-4BE0-9466-27178BFB57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8892B3-6FE4-4620-905F-38707B96A3F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B7FB43-590D-41E4-B5E4-97C52017094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50EC8A-1EA0-4A8E-88BB-35FDC0F4FE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D21A4D-3628-4C6A-96A4-6F4A0355D2A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5B68A0-0C77-4A8F-9535-9554B74B0B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40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52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D50C2C9-56F1-4499-9F8D-163E8A0D0BA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520" cy="27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040" cy="51408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640" cy="26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720" cy="2887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160" cy="202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Прямоугольник 5"/>
          <p:cNvSpPr/>
          <p:nvPr/>
        </p:nvSpPr>
        <p:spPr>
          <a:xfrm>
            <a:off x="1640880" y="4588920"/>
            <a:ext cx="2996640" cy="26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02" name="Изображение 40"/>
          <p:cNvSpPr/>
          <p:nvPr/>
        </p:nvSpPr>
        <p:spPr>
          <a:xfrm>
            <a:off x="867240" y="3587040"/>
            <a:ext cx="254520" cy="2545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000" cy="1131120"/>
          </a:xfrm>
          <a:prstGeom prst="rect">
            <a:avLst/>
          </a:prstGeom>
          <a:ln w="0">
            <a:noFill/>
          </a:ln>
        </p:spPr>
      </p:pic>
      <p:pic>
        <p:nvPicPr>
          <p:cNvPr id="20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040" cy="5140800"/>
          </a:xfrm>
          <a:prstGeom prst="rect">
            <a:avLst/>
          </a:prstGeom>
          <a:ln w="0">
            <a:noFill/>
          </a:ln>
        </p:spPr>
      </p:pic>
      <p:sp>
        <p:nvSpPr>
          <p:cNvPr id="205" name=""/>
          <p:cNvSpPr/>
          <p:nvPr/>
        </p:nvSpPr>
        <p:spPr>
          <a:xfrm>
            <a:off x="466200" y="1728360"/>
            <a:ext cx="4744440" cy="102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040" cy="3561840"/>
            <a:chOff x="4756680" y="883800"/>
            <a:chExt cx="4469040" cy="35618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040" cy="35618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120"/>
              <a:ext cx="1736640" cy="27720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400" cy="17352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080"/>
            <a:ext cx="2390760" cy="35956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880" cy="239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12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800" cy="7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240" cy="344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760" cy="51408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600" cy="17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0320" cy="18928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720" cy="48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2024-09-02T16:54:53Z</dcterms:modified>
  <cp:revision>44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